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E9B8-A004-43FF-AFAA-8EC52D517124}" type="datetimeFigureOut">
              <a:rPr lang="en-US" smtClean="0"/>
              <a:pPr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7AB4B-6769-42F1-B715-0C923BECC2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7063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piano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 musical</a:t>
                      </a:r>
                      <a:r>
                        <a:rPr lang="en-US" sz="2400" baseline="0" dirty="0" smtClean="0"/>
                        <a:t> instrument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remembered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Not forgotten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porch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An outside place, with a roof, that leads to the door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crown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Something</a:t>
                      </a:r>
                      <a:r>
                        <a:rPr lang="en-US" sz="2400" baseline="0" dirty="0" smtClean="0"/>
                        <a:t> special worn on the head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41" name="Picture 17" descr="C:\Documents and Settings\Erin Coffman\Local Settings\Temporary Internet Files\Content.IE5\37EZLBLT\MC9002961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81000"/>
            <a:ext cx="1115085" cy="1211352"/>
          </a:xfrm>
          <a:prstGeom prst="rect">
            <a:avLst/>
          </a:prstGeom>
          <a:noFill/>
        </p:spPr>
      </p:pic>
      <p:pic>
        <p:nvPicPr>
          <p:cNvPr id="1042" name="Picture 18" descr="C:\Documents and Settings\Erin Coffman\Local Settings\Temporary Internet Files\Content.IE5\P0HIDW1L\MC9002405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905000"/>
            <a:ext cx="1371600" cy="1316626"/>
          </a:xfrm>
          <a:prstGeom prst="rect">
            <a:avLst/>
          </a:prstGeom>
          <a:noFill/>
        </p:spPr>
      </p:pic>
      <p:pic>
        <p:nvPicPr>
          <p:cNvPr id="1043" name="Picture 19" descr="C:\Documents and Settings\Erin Coffman\Local Settings\Temporary Internet Files\Content.IE5\OYN70FI8\MC9003390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733800"/>
            <a:ext cx="1376629" cy="1373907"/>
          </a:xfrm>
          <a:prstGeom prst="rect">
            <a:avLst/>
          </a:prstGeom>
          <a:noFill/>
        </p:spPr>
      </p:pic>
      <p:pic>
        <p:nvPicPr>
          <p:cNvPr id="1044" name="Picture 20" descr="C:\Documents and Settings\Erin Coffman\Local Settings\Temporary Internet Files\Content.IE5\OYN70FI8\MC90023378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5410200"/>
            <a:ext cx="1524000" cy="1183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  <a:gridCol w="3048000"/>
              </a:tblGrid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spend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give your time or money to do something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stuck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Not able to move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visit</a:t>
                      </a:r>
                      <a:endParaRPr lang="en-US" sz="3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Go to see someone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14500">
                <a:tc>
                  <a:txBody>
                    <a:bodyPr/>
                    <a:lstStyle/>
                    <a:p>
                      <a:pPr algn="ctr"/>
                      <a:endParaRPr lang="en-US" sz="3200" dirty="0" smtClean="0"/>
                    </a:p>
                    <a:p>
                      <a:pPr algn="ctr"/>
                      <a:r>
                        <a:rPr lang="en-US" sz="3200" dirty="0" smtClean="0"/>
                        <a:t>cousin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The</a:t>
                      </a:r>
                      <a:r>
                        <a:rPr lang="en-US" sz="2800" baseline="0" dirty="0" smtClean="0"/>
                        <a:t> son or daughter of an aunt or uncle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68" name="Picture 20" descr="C:\Documents and Settings\Erin Coffman\Local Settings\Temporary Internet Files\Content.IE5\P0HIDW1L\MP90044223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04800"/>
            <a:ext cx="914400" cy="1219200"/>
          </a:xfrm>
          <a:prstGeom prst="rect">
            <a:avLst/>
          </a:prstGeom>
          <a:noFill/>
        </p:spPr>
      </p:pic>
      <p:pic>
        <p:nvPicPr>
          <p:cNvPr id="2069" name="Picture 21" descr="C:\Documents and Settings\Erin Coffman\Local Settings\Temporary Internet Files\Content.IE5\YC60P230\MC90023305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828800"/>
            <a:ext cx="914400" cy="1402202"/>
          </a:xfrm>
          <a:prstGeom prst="rect">
            <a:avLst/>
          </a:prstGeom>
          <a:noFill/>
        </p:spPr>
      </p:pic>
      <p:pic>
        <p:nvPicPr>
          <p:cNvPr id="2070" name="Picture 22" descr="C:\Documents and Settings\Erin Coffman\Local Settings\Temporary Internet Files\Content.IE5\OYN70FI8\MC90005731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657600"/>
            <a:ext cx="1389091" cy="1312621"/>
          </a:xfrm>
          <a:prstGeom prst="rect">
            <a:avLst/>
          </a:prstGeom>
          <a:noFill/>
        </p:spPr>
      </p:pic>
      <p:pic>
        <p:nvPicPr>
          <p:cNvPr id="2074" name="Picture 26" descr="C:\Documents and Settings\Erin Coffman\Local Settings\Temporary Internet Files\Content.IE5\P0HIDW1L\MP900442246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5334000"/>
            <a:ext cx="1752600" cy="1322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58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Dowell</dc:creator>
  <cp:lastModifiedBy>Erin Coffman</cp:lastModifiedBy>
  <cp:revision>165</cp:revision>
  <dcterms:created xsi:type="dcterms:W3CDTF">2014-02-24T21:15:13Z</dcterms:created>
  <dcterms:modified xsi:type="dcterms:W3CDTF">2014-04-07T21:11:49Z</dcterms:modified>
</cp:coreProperties>
</file>